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g>
</file>

<file path=ppt/media/image3.jpeg>
</file>

<file path=ppt/media/image4.jpe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C0095-4B95-899C-EBC4-C0036ECEA9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F47BC0-1893-3594-7EBF-DCACA79F6D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DEFDB8-6418-09C7-1CD9-C61C0ACA99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C50D8-CA78-4EF1-9CDA-BDACFE727F46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A6529A-B98A-6C45-D0FF-80A6B54AAA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C15473-3A05-9ED0-CDA7-9496E9466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A55F3-59B8-44FC-8FC4-A6345F032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588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68BF50-7AEE-1C4D-7A51-7F4289B773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99511C-E7FC-E2E7-B6FD-677487CE3B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919903-2EEA-C801-3D9D-25E65B9BE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C50D8-CA78-4EF1-9CDA-BDACFE727F46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A1D591-7B15-6324-BF42-E6239E346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13025D-32C1-665F-FD83-539885D03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A55F3-59B8-44FC-8FC4-A6345F032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8339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1A33518-B892-19D1-06B8-34B711F1A1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D2B543-E538-498F-2DF7-67047B45E7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E70F7D-46B1-40EB-534A-33E57FA62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C50D8-CA78-4EF1-9CDA-BDACFE727F46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4FF4A9-A996-10EE-7932-EB3FD4A82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A151D7-7A60-2841-B95C-620DC2DBFB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A55F3-59B8-44FC-8FC4-A6345F032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3362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AA962-750D-4CB3-CCBA-B73F1438E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46D25E-7E5E-89FC-978C-3282648653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1D0B5F-C574-0025-464B-02213DF58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C50D8-CA78-4EF1-9CDA-BDACFE727F46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0122DB-B03A-A0CB-5C09-83955B9BB1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05D3DF-96B0-455B-F53E-C1DE648A2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A55F3-59B8-44FC-8FC4-A6345F032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558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14B53-EFA7-3F5D-7BFD-E3F13632F4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4ED7FD-7582-AEE1-187A-DF9126FE55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D45017-31B4-C87E-3835-4AB40C6202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C50D8-CA78-4EF1-9CDA-BDACFE727F46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1AFC1C-D7B0-5AA9-8984-FE742B847B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A99BC2-5FEB-AA65-C4A0-0865D170D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A55F3-59B8-44FC-8FC4-A6345F032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880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23AE2-3EF2-8049-8315-1DFF2F81B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4036B0-B21E-A4BF-9E59-D4B3C5745B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A19A14-17FF-53BA-98B4-1111EB5955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BEED65-28D7-0A70-6014-D3D4F20FE8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C50D8-CA78-4EF1-9CDA-BDACFE727F46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FD186D-7631-E042-A1EC-615AE1BC8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A0AA86-32CC-B4C3-59E3-A9DD9C696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A55F3-59B8-44FC-8FC4-A6345F032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7491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A9162-1B9C-9955-DF60-F6BC91D3A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6F77B2-F8B5-36CD-CE96-61179A1C4F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EC04C7-F9BB-B511-7AB3-BB840C1DD0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68E984-A089-D292-F3B4-7A4D68DD70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0FD3D2-45CB-8047-9DB4-0D63D03947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4CD850F-F762-D57D-21D0-44DFC65AE9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C50D8-CA78-4EF1-9CDA-BDACFE727F46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CBEF66-91AF-24AF-D6AE-00B895F564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AE7D102-9844-8F49-4E5C-2672AC0B4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A55F3-59B8-44FC-8FC4-A6345F032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2309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5E491-2696-6F9A-611F-63DBD5AC1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A1EB9A-EF3B-6B09-64F8-7C5B9AAE11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C50D8-CA78-4EF1-9CDA-BDACFE727F46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3FD8A2-B85C-448C-DFDB-D3E2EB932B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14A052-332F-ACEF-968C-CAE21C5AF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A55F3-59B8-44FC-8FC4-A6345F032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6755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4CD209B-5928-BC04-2818-E20521D351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C50D8-CA78-4EF1-9CDA-BDACFE727F46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477DA1-BA8A-FA5C-28C2-DE4291899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D293E5-7F84-3B58-61D9-9CE0464C0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A55F3-59B8-44FC-8FC4-A6345F032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469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980C3-85F7-0A2A-04A6-C3B70FD9F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F0FFFA-0803-AA03-6EBA-8E6723C640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D8D6CC-8235-AD28-A475-A878B4A189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37ACE0-FB98-A42E-3886-805E9D133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C50D8-CA78-4EF1-9CDA-BDACFE727F46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EF3552-4B4C-E54D-CA28-DDB5DD830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46CBE9-BBAE-1CA5-9B57-DC42B793A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A55F3-59B8-44FC-8FC4-A6345F032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7013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307AB-505E-E91A-82AC-10A6006B8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C4BC60-9531-D439-30BA-3CF43A27E1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917AB7-1F49-70EF-B90F-6BA1422CBC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141BAA-E8DA-34AE-2543-B83B4CA4F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C50D8-CA78-4EF1-9CDA-BDACFE727F46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142432-3BF9-88CC-D492-901E9C5A5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E7B568-F4D3-2AF1-5203-BDF5D3681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3A55F3-59B8-44FC-8FC4-A6345F032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4452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01DB7E6-1018-31D3-AB53-39D821CD89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1620B5-2B4A-D8FA-0216-DC7A0965FF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2D82EF-DE39-48B0-0AA8-64C014B678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7C50D8-CA78-4EF1-9CDA-BDACFE727F46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5FE2D9-DC89-ACC3-D9AA-62402011F0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8820D1-F91D-F49E-662D-17B31FCD34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3A55F3-59B8-44FC-8FC4-A6345F032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4218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iagram of a double-circulation loop diagram&#10;&#10;Description automatically generated">
            <a:extLst>
              <a:ext uri="{FF2B5EF4-FFF2-40B4-BE49-F238E27FC236}">
                <a16:creationId xmlns:a16="http://schemas.microsoft.com/office/drawing/2014/main" id="{757BC932-5D3D-2EF1-FA39-064BB8E252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1519" y="1162974"/>
            <a:ext cx="8268962" cy="561512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D381C43-2BE0-6FC6-36B0-B9336F42CC69}"/>
              </a:ext>
            </a:extLst>
          </p:cNvPr>
          <p:cNvSpPr txBox="1"/>
          <p:nvPr/>
        </p:nvSpPr>
        <p:spPr>
          <a:xfrm>
            <a:off x="4848030" y="284086"/>
            <a:ext cx="24959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/>
              <a:t>Schematic view</a:t>
            </a:r>
          </a:p>
        </p:txBody>
      </p:sp>
    </p:spTree>
    <p:extLst>
      <p:ext uri="{BB962C8B-B14F-4D97-AF65-F5344CB8AC3E}">
        <p14:creationId xmlns:p14="http://schemas.microsoft.com/office/powerpoint/2010/main" val="42840371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iagram of a system&#10;&#10;Description automatically generated">
            <a:extLst>
              <a:ext uri="{FF2B5EF4-FFF2-40B4-BE49-F238E27FC236}">
                <a16:creationId xmlns:a16="http://schemas.microsoft.com/office/drawing/2014/main" id="{C93F35F8-FDB8-025C-038B-53E79E319B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6172" y="1580226"/>
            <a:ext cx="8739656" cy="473179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5EDCCF8-FBF2-F405-4BC9-7D55A649AF0C}"/>
              </a:ext>
            </a:extLst>
          </p:cNvPr>
          <p:cNvSpPr txBox="1"/>
          <p:nvPr/>
        </p:nvSpPr>
        <p:spPr>
          <a:xfrm>
            <a:off x="4383387" y="284086"/>
            <a:ext cx="34252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/>
              <a:t>Mock circulatory loop</a:t>
            </a:r>
          </a:p>
        </p:txBody>
      </p:sp>
    </p:spTree>
    <p:extLst>
      <p:ext uri="{BB962C8B-B14F-4D97-AF65-F5344CB8AC3E}">
        <p14:creationId xmlns:p14="http://schemas.microsoft.com/office/powerpoint/2010/main" val="30168596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70B9950F-3A9D-491A-CED4-2B4A58650E61}"/>
              </a:ext>
            </a:extLst>
          </p:cNvPr>
          <p:cNvGrpSpPr/>
          <p:nvPr/>
        </p:nvGrpSpPr>
        <p:grpSpPr>
          <a:xfrm>
            <a:off x="617551" y="1340529"/>
            <a:ext cx="10956898" cy="5224510"/>
            <a:chOff x="592951" y="2423603"/>
            <a:chExt cx="8444149" cy="3768573"/>
          </a:xfrm>
        </p:grpSpPr>
        <p:pic>
          <p:nvPicPr>
            <p:cNvPr id="3" name="Picture 2" descr="A white box on a table&#10;&#10;Description automatically generated">
              <a:extLst>
                <a:ext uri="{FF2B5EF4-FFF2-40B4-BE49-F238E27FC236}">
                  <a16:creationId xmlns:a16="http://schemas.microsoft.com/office/drawing/2014/main" id="{7894E16D-CC31-58AE-7874-20F49698387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2951" y="2423605"/>
              <a:ext cx="2826428" cy="3768571"/>
            </a:xfrm>
            <a:prstGeom prst="rect">
              <a:avLst/>
            </a:prstGeom>
          </p:spPr>
        </p:pic>
        <p:pic>
          <p:nvPicPr>
            <p:cNvPr id="5" name="Picture 4" descr="A close-up of a machine&#10;&#10;Description automatically generated">
              <a:extLst>
                <a:ext uri="{FF2B5EF4-FFF2-40B4-BE49-F238E27FC236}">
                  <a16:creationId xmlns:a16="http://schemas.microsoft.com/office/drawing/2014/main" id="{87E84407-746C-A43E-F87F-FDCA454900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2930740" y="2894675"/>
              <a:ext cx="3768571" cy="2826428"/>
            </a:xfrm>
            <a:prstGeom prst="rect">
              <a:avLst/>
            </a:prstGeom>
          </p:spPr>
        </p:pic>
        <p:pic>
          <p:nvPicPr>
            <p:cNvPr id="9" name="Picture 8" descr="A close-up of a machine&#10;&#10;Description automatically generated">
              <a:extLst>
                <a:ext uri="{FF2B5EF4-FFF2-40B4-BE49-F238E27FC236}">
                  <a16:creationId xmlns:a16="http://schemas.microsoft.com/office/drawing/2014/main" id="{A7F41BDC-2279-10BB-79B5-B052EFA09CB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5739600" y="2894677"/>
              <a:ext cx="3768571" cy="2826428"/>
            </a:xfrm>
            <a:prstGeom prst="rect">
              <a:avLst/>
            </a:prstGeom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7510C12A-F8E2-DF67-7CBA-FD14B66BBC07}"/>
              </a:ext>
            </a:extLst>
          </p:cNvPr>
          <p:cNvSpPr txBox="1"/>
          <p:nvPr/>
        </p:nvSpPr>
        <p:spPr>
          <a:xfrm>
            <a:off x="4993397" y="284086"/>
            <a:ext cx="22052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/>
              <a:t>Fluidics setup</a:t>
            </a:r>
          </a:p>
        </p:txBody>
      </p:sp>
    </p:spTree>
    <p:extLst>
      <p:ext uri="{BB962C8B-B14F-4D97-AF65-F5344CB8AC3E}">
        <p14:creationId xmlns:p14="http://schemas.microsoft.com/office/powerpoint/2010/main" val="3242784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7510C12A-F8E2-DF67-7CBA-FD14B66BBC07}"/>
              </a:ext>
            </a:extLst>
          </p:cNvPr>
          <p:cNvSpPr txBox="1"/>
          <p:nvPr/>
        </p:nvSpPr>
        <p:spPr>
          <a:xfrm>
            <a:off x="4912896" y="284086"/>
            <a:ext cx="23662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/>
              <a:t>Driving system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2A4AE40-9CF6-A86F-C1CA-5D7E6C9D7B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1597" y="895350"/>
            <a:ext cx="4348805" cy="5798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5284637-A77D-4392-2024-8C69E2E7027A}"/>
              </a:ext>
            </a:extLst>
          </p:cNvPr>
          <p:cNvCxnSpPr/>
          <p:nvPr/>
        </p:nvCxnSpPr>
        <p:spPr>
          <a:xfrm>
            <a:off x="6438900" y="2114550"/>
            <a:ext cx="2562225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B035934-07FB-ECF8-487A-29188330DCCA}"/>
              </a:ext>
            </a:extLst>
          </p:cNvPr>
          <p:cNvCxnSpPr/>
          <p:nvPr/>
        </p:nvCxnSpPr>
        <p:spPr>
          <a:xfrm>
            <a:off x="6438900" y="4468612"/>
            <a:ext cx="2562225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63D2BB-DCE8-0EAB-9921-25B8983567AD}"/>
              </a:ext>
            </a:extLst>
          </p:cNvPr>
          <p:cNvCxnSpPr/>
          <p:nvPr/>
        </p:nvCxnSpPr>
        <p:spPr>
          <a:xfrm>
            <a:off x="2818291" y="4220038"/>
            <a:ext cx="2562225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AED4A0C4-2EEF-B82E-13AC-6FA5A3E8CB1F}"/>
              </a:ext>
            </a:extLst>
          </p:cNvPr>
          <p:cNvSpPr txBox="1"/>
          <p:nvPr/>
        </p:nvSpPr>
        <p:spPr>
          <a:xfrm>
            <a:off x="9001125" y="1929884"/>
            <a:ext cx="16705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Air flow sensors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DF1B638-BCD8-0C4A-D507-1EC6FAB9C32F}"/>
              </a:ext>
            </a:extLst>
          </p:cNvPr>
          <p:cNvSpPr txBox="1"/>
          <p:nvPr/>
        </p:nvSpPr>
        <p:spPr>
          <a:xfrm>
            <a:off x="9001125" y="4283946"/>
            <a:ext cx="19041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Pressure regulator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776921C-7231-D715-F884-DA65C4E2B612}"/>
              </a:ext>
            </a:extLst>
          </p:cNvPr>
          <p:cNvSpPr txBox="1"/>
          <p:nvPr/>
        </p:nvSpPr>
        <p:spPr>
          <a:xfrm>
            <a:off x="1147705" y="4008738"/>
            <a:ext cx="1641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Solenoid Valves</a:t>
            </a:r>
          </a:p>
        </p:txBody>
      </p:sp>
    </p:spTree>
    <p:extLst>
      <p:ext uri="{BB962C8B-B14F-4D97-AF65-F5344CB8AC3E}">
        <p14:creationId xmlns:p14="http://schemas.microsoft.com/office/powerpoint/2010/main" val="33512625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400</TotalTime>
  <Words>16</Words>
  <Application>Microsoft Office PowerPoint</Application>
  <PresentationFormat>Widescreen</PresentationFormat>
  <Paragraphs>7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Maziar Arfaee</dc:creator>
  <cp:lastModifiedBy>Maziar Arfaee</cp:lastModifiedBy>
  <cp:revision>2</cp:revision>
  <dcterms:created xsi:type="dcterms:W3CDTF">2024-03-06T11:05:26Z</dcterms:created>
  <dcterms:modified xsi:type="dcterms:W3CDTF">2024-03-06T17:45:51Z</dcterms:modified>
</cp:coreProperties>
</file>

<file path=docProps/thumbnail.jpeg>
</file>